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8" r:id="rId2"/>
    <p:sldId id="262" r:id="rId3"/>
    <p:sldId id="393" r:id="rId4"/>
    <p:sldId id="402" r:id="rId5"/>
    <p:sldId id="405" r:id="rId6"/>
    <p:sldId id="410" r:id="rId7"/>
    <p:sldId id="388" r:id="rId8"/>
    <p:sldId id="407" r:id="rId9"/>
    <p:sldId id="409" r:id="rId10"/>
    <p:sldId id="412" r:id="rId11"/>
    <p:sldId id="413" r:id="rId12"/>
    <p:sldId id="414" r:id="rId13"/>
    <p:sldId id="415" r:id="rId14"/>
    <p:sldId id="416" r:id="rId15"/>
    <p:sldId id="27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262"/>
            <p14:sldId id="393"/>
            <p14:sldId id="402"/>
            <p14:sldId id="405"/>
            <p14:sldId id="410"/>
            <p14:sldId id="388"/>
            <p14:sldId id="407"/>
            <p14:sldId id="409"/>
            <p14:sldId id="412"/>
            <p14:sldId id="413"/>
            <p14:sldId id="414"/>
            <p14:sldId id="415"/>
            <p14:sldId id="416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77836" autoAdjust="0"/>
  </p:normalViewPr>
  <p:slideViewPr>
    <p:cSldViewPr snapToGrid="0">
      <p:cViewPr varScale="1">
        <p:scale>
          <a:sx n="89" d="100"/>
          <a:sy n="89" d="100"/>
        </p:scale>
        <p:origin x="167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4480" units="cm"/>
          <inkml:channel name="Y" type="integer" max="1600" units="cm"/>
          <inkml:channel name="T" type="integer" max="2.14748E9" units="dev"/>
        </inkml:traceFormat>
        <inkml:channelProperties>
          <inkml:channelProperty channel="X" name="resolution" value="84.52831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22T07:03:01.6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14640 9384 0,'-123'0'141,"17"0"-141,-17-18 16,34 1-16,36-1 0,36 18 0,-19 0 15,1-18-15,-18 1 16,0-1-16,18 18 0,17 0 15,1 0 17,-142 0-32,141 0 15,1 0-15,-19 0 0,1 0 0,18 0 16,-177-18 62,-89 36 0,19 17-78,140-17 16,36 0-1,35-1 1,-53 36 31,-35 53 0,18 17-47,-18-34 0,88-36 15,17-36-15,1 1 16,18-18-16,-1 17 16,0 1-1,-17 0 1,-71 88 31,-211 317 78,-318 441-125,564-758 15,36-71-15,17 1 0,1-1 0,17-17 16,0-1-16,0 18 0,-18 1 0,18 17 16,0-18-16,0 0 0,0 0 0,0 18 15,0-17-15,0 17 0,0-18 0,0 18 16,0 0-16,0 0 0,0 0 0,0-18 16,0 18-16,0-18 0,0 18 0,0 0 15,0 0-15,0-18 0,0 0 0,0 18 16,0 0-16,0-18 0,0 1 0,18 17 15,-18 0-15,17-1 0,18 19 16,-17-36-16,-18 1 0,18 16 0,-1-16 31,54 123-31,-36-54 0,-35-69 0,18-19 16,-1 19-16,1 16 0,17-16 16,-17-1-16,17 0 0,-17-17 15,0 0-15,-1 17 0,18-18 0,-35 19 16,18-19-16,0 1 0,-1 17 0,1-35 15,0 36 17,334 122-1,460 160 31,423 17-46,617 35 15,-441-158 16,-18 17-31,-493-88-16,17-70 62,-282-36-15,53 18-31,0 18-16,-388-54 0,-142 1 0,-34 0 15,-18-18 1,105 17-16,-69 1 16,87 0-1,-88-1-15,-53 1 0,-17-18 0,-1 18 16,-17-18-16,0 0 0,0 17 0,0-17 31,282 0-31,-123 0 0,-36 0 16,-70 0-16,0 0 0,-36 0 0,19 0 15,-19 0-15,18 0 0,-17 0 0,-1 0 16,-17 0-16,0 0 0,0-17 0,0-1 16,0 18-16,0 0 0,0 0 0,0-18 15,-18 1-15,0 17 0,1-18 0,-1 0 16,88-52 0,-87 52-16,-19-17 0,19 17 0,-19 1 15,18-1-15,-17 0 0,-18 1 0,35-1 16,-35-17-16,36-1 0,-19 19 0,19-18 15,-19-1-15,18 1 0,1-18 0,-1 35 16,-17-17-16,-1 0 16,54-89-16,-36 36 15,0 35-15,-35 18 0,18 0 0,0-1 16,-18-69 0,0 69-16,0 1 0,0 17 0,0 1 15,0-18-15,0-1 0,0-17 16,0-17-16,0 35 0,0 17 15,-18-35-15,0 18 16,18 17-16,-35-17 0,18-1 0,-19 1 16,-17-88-1,18 35-15,17 52 0,1 1 0,-1 17 16,0 1-16,18-1 0,-17 18 0,-18-35 16,-1-18-16,-17 18 15,53 17-15,-35-17 0,17 35 0,-17-18 16,18 0-16,-72-52 31,-352-212-15,406 246-16,35 19 0,-35 17 0,-18-36 15,18 19-15,17-1 0,0 18 0,-17 0 16,-71-88 31,-194-124-47,265 195 0,35-1 15,-35-17-15,0 17 0,35 0 16,-36-17-16,1 35 0,0-53 0,17 53 16,18-17-16,-35-19 15,-36-17 1,36 1-16,0 16 0,-53-52 16,-1 0-16,54 70 15,35 1-15,-18 17 0,1-36 0,-1 19 16,0-1-16,18 0 0,-35 1 0,18-1 15,-1-17-15,-17-18 16,17 18-16,18 17 0,-18 18 0,1-18 16,17 1-16,-18-1 0,18 0 15,-70-70 32,-1 0-47,71 70 16,-35-17-16,35 0 0,-18 17 15,18 1-15,-35-36 0,35 35 16,-18-17-16,18 17 0,-18-17 0,1 17 0,17 1 16,0-19-16,-18 19 0,18-1 0,-17-17 15,-1 17-15,0-35 16,18 36-16,-17-1 0,-19-35 0,19 0 16,-1 18-16,0 17 0,1-17 0,-1 17 15,1-17-15,-19-18 0,19 0 16,-1 53-16,0-35 0,18 17 0,-17-17 15,-1 17-15,18 1 0,-18-1 16,1 0-16,17 1 0,-18-1 0,-17-17 16,17 17-16,1 18 0,17-17 15,-18-1-15,0 0 0,1 1 0,17-1 16,-18 18-16,18-18 0,-18 18 0,18-17 16,-17 17-16,-1-18 31,1 0 0,-1 1-31,0 17 0,18-18 16,-17 18-16,-19-18 0,-17-34 15,18 52 1,35-18-16,-18 18 0,18-18 16,-35 1-16,18 17 0,-1 0 15,0-36-15,1 36 0,-54-17 16,71-1-16,-35 18 0,0-35 0,17 35 15,-17-35-15,-1 17 0,1 0 16,0-17-16,17 35 0,18-18 0,-35 18 0,0-35 16,-1 0-16,1 0 15,17 17 1,1 0-16,-1 1 31,0-1-31,1 18 0,-1 0 16,1-18-16,-1 1 0,0-1 15,1 0 1,-1 18-16,18-17 16,-18 17-1,-17-36 1,17 36-16,-17-35 0,18 35 16,-19-17-16,1-19 0,17 36 15,1-17-15,-1-1 0,0 0 0,1 18 16,17-17-16,-18-1 0,1 0 31,-1 1-31,0-1 0,-17 1 16,0-1-16,17 18 15,0-18-15,1 1 0,-36-1 0,35 0 16,1 1-16,-36-1 0,35-17 0,-17 17 16,17-17-16,0 35 0,1-18 15,-1 1-15,18-1 16,-17 18-16,17-18 0,-18 18 15,0-17-15,1 17 16,-1-18-16,0 0 0,-35 18 0,18-35 16,17 35-16,1 0 15,-36-18-15,0 1 0,53-1 0,-18 18 16,-17 0-16,35-17 0,-18 17 31,1 0-31,-1 0 16,1-18-16,-1 18 0,0 0 0,-17-18 15,0 1-15,-1 17 0,-16 0 0,-1 0 16,0 0-16,0-18 0,18 0 16,-1 18-16,1 0 0,0 0 0,-1 0 0,19 0 15,-19 0-15,19 0 0,-1 0 16,1 0-16,-1 0 0,-17 0 16,17 0-16,-17 0 0,-1 0 0,19 0 15,-18 0-15,-18 0 0,0 0 16,-18 0-16,36 18 0,-18-18 0,18 0 15,-18 0-15,17 18 0,1-1 32,-71 19-32,53-19 0,18 1 0,18-18 15,-36 17-15,35-17 0,0 0 0,-17 18 16,17-18-16,1 18 0,-18-18 0,17 0 16,0 0-16,1 0 0,-19 17 0,1 1 15,17-18-15,-17 0 31,-318 88 16,-123 18-47,17-53 63,18 0-63,-158 0 47,-1 17-47,371-52 0,141-18 0,35 0 15,17 0-15,-17 0 0,36 0 0,-1 0 16,1 0-16,-1 0 16,-17 0-16,17 0 0,0 0 0,-17 0 15,17 0-15,1 0 0,-18 0 16,-1 0-16,-17 0 0,36 0 15,-54-18-15,53 18 16,-17 0-16,18 0 0,-1 0 0,0 0 16,-17 0-16,17 0 0,1 0 0,-19 0 15,19 0-15,-1 0 0,-17 0 0,17 0 16,1 0-16,-1 0 0,-17 0 0,17 0 16,-17 0-16,17 0 15,0 0-15,1-17 0,-1 17 16,1 0-1,-1 0-15,0 0 16,1 0-16,17-18 16,-18 18-16,0 0 0,1-18 156,17 1-78,0-1-31,-18-17-31</inkml:trace>
  <inkml:trace contextRef="#ctx0" brushRef="#br0" timeOffset="-50438.42">26441 12136 0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03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002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457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3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27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FDA67F-B4CA-4472-A62D-C6C405E2262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40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KG</a:t>
            </a:r>
            <a:r>
              <a:rPr lang="zh-CN" altLang="en-US" dirty="0"/>
              <a:t>中节点</a:t>
            </a:r>
            <a:r>
              <a:rPr lang="en-US" altLang="zh-CN" dirty="0"/>
              <a:t>embedding</a:t>
            </a:r>
            <a:r>
              <a:rPr lang="zh-CN" altLang="en-US" dirty="0"/>
              <a:t>：将实体通过</a:t>
            </a:r>
            <a:r>
              <a:rPr lang="en-US" altLang="zh-CN" dirty="0"/>
              <a:t>LM</a:t>
            </a:r>
            <a:r>
              <a:rPr lang="zh-CN" altLang="en-US" dirty="0"/>
              <a:t>的</a:t>
            </a:r>
            <a:r>
              <a:rPr lang="en-US" altLang="zh-CN" dirty="0"/>
              <a:t>embedding</a:t>
            </a:r>
            <a:r>
              <a:rPr lang="zh-CN" altLang="en-US" dirty="0"/>
              <a:t>和通过多跳邻居表示加强自身表示之后的</a:t>
            </a:r>
            <a:r>
              <a:rPr lang="en-US" altLang="zh-CN" dirty="0"/>
              <a:t>embedding</a:t>
            </a:r>
            <a:r>
              <a:rPr lang="zh-CN" altLang="en-US" dirty="0"/>
              <a:t>加和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41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635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589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213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982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85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9380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00171" y="1478143"/>
            <a:ext cx="1159165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QA-GNN: Reasoning with Language Models and Knowledge Graphs</a:t>
            </a:r>
          </a:p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Question Answering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97365" y="4995225"/>
            <a:ext cx="206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ACL_2021</a:t>
            </a:r>
            <a:endParaRPr lang="zh-CN" altLang="en-US" sz="2400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7D0330E-048E-4797-85F8-F421D9E68E2A}"/>
              </a:ext>
            </a:extLst>
          </p:cNvPr>
          <p:cNvSpPr/>
          <p:nvPr/>
        </p:nvSpPr>
        <p:spPr>
          <a:xfrm>
            <a:off x="502622" y="2612023"/>
            <a:ext cx="11186753" cy="156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Michihiro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Yasunaga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Hongyu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Ren Antoine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Bosselut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Percy Liang Jure 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Leskovec</a:t>
            </a:r>
            <a:endParaRPr lang="en-US" altLang="zh-CN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Stanford University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myasu,hyren,antoineb,pliang,jure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}@cs.stanford.edu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EBA7F88-DE1E-4481-8418-4C3C82CBB45F}"/>
              </a:ext>
            </a:extLst>
          </p:cNvPr>
          <p:cNvSpPr txBox="1"/>
          <p:nvPr/>
        </p:nvSpPr>
        <p:spPr>
          <a:xfrm>
            <a:off x="3183004" y="4226907"/>
            <a:ext cx="5627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Code: https://github.com/michiyasunaga/qagnn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99CF19-EF95-4D50-A52D-BFBD6F2A8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7" y="1350962"/>
            <a:ext cx="4651521" cy="360838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0160941-D7AE-49C2-AC4D-E02D92957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7684" y="1350962"/>
            <a:ext cx="6488774" cy="342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4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655E70-6144-4D0D-9CC4-446E6FABF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80" y="1165676"/>
            <a:ext cx="3727449" cy="50741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1B0982E-52E3-477B-8627-0CA3CF4C9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787" y="1468305"/>
            <a:ext cx="4475163" cy="346038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5B107F-AE4C-4954-AA21-8218FBBF9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0388" y="3520905"/>
            <a:ext cx="2091870" cy="22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685023F-8CB3-4CEF-9C9F-CCA1A0EB0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172" y="1775051"/>
            <a:ext cx="9580550" cy="289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9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B9FAFE-26DD-4AB3-B4AD-FDECFDCBC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937" y="1571624"/>
            <a:ext cx="8558483" cy="251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8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155EB2D-FBAD-4645-923C-52F01AC9A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724" y="1492250"/>
            <a:ext cx="4511675" cy="35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27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262975" y="2742096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Advanced Technique of Artificial  Intelligence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 Condensed" panose="020B0502040204020203" pitchFamily="34" charset="0"/>
                  <a:ea typeface="等线" panose="02010600030101010101" pitchFamily="2" charset="-122"/>
                  <a:cs typeface="+mn-cs"/>
                </a:rPr>
                <a:t>Chongqing University of Technology</a:t>
              </a:r>
              <a:endPara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 Condensed" panose="020B0502040204020203" pitchFamily="34" charset="0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Ultra Bold" panose="020B0A02020104020203" pitchFamily="34" charset="0"/>
                  <a:ea typeface="等线" panose="02010600030101010101" pitchFamily="2" charset="-122"/>
                  <a:cs typeface="+mn-cs"/>
                </a:rPr>
                <a:t>ATAI</a:t>
              </a:r>
              <a:endPara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Ultra Bold" panose="020B0A02020104020203" pitchFamily="34" charset="0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ED5459-E582-4DAA-BA57-60FF091402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648155"/>
            <a:ext cx="33286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ea"/>
              </a:rPr>
              <a:t>Experiments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Introduction</a:t>
            </a:r>
            <a:endParaRPr lang="zh-CN" altLang="en-US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595522-49A5-423B-963E-E5ABC5242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165" y="1390939"/>
            <a:ext cx="4755585" cy="515652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墨迹 3">
                <a:extLst>
                  <a:ext uri="{FF2B5EF4-FFF2-40B4-BE49-F238E27FC236}">
                    <a16:creationId xmlns:a16="http://schemas.microsoft.com/office/drawing/2014/main" id="{FEAF264A-D566-479D-B49C-DA19488E206E}"/>
                  </a:ext>
                </a:extLst>
              </p14:cNvPr>
              <p14:cNvContentPartPr/>
              <p14:nvPr/>
            </p14:nvContentPartPr>
            <p14:xfrm>
              <a:off x="3835440" y="3263760"/>
              <a:ext cx="5753520" cy="2483280"/>
            </p14:xfrm>
          </p:contentPart>
        </mc:Choice>
        <mc:Fallback>
          <p:pic>
            <p:nvPicPr>
              <p:cNvPr id="4" name="墨迹 3">
                <a:extLst>
                  <a:ext uri="{FF2B5EF4-FFF2-40B4-BE49-F238E27FC236}">
                    <a16:creationId xmlns:a16="http://schemas.microsoft.com/office/drawing/2014/main" id="{FEAF264A-D566-479D-B49C-DA19488E20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6080" y="3254400"/>
                <a:ext cx="5772240" cy="2502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63DC04C0-BCD8-46FB-A15E-31F8165814EE}"/>
              </a:ext>
            </a:extLst>
          </p:cNvPr>
          <p:cNvSpPr txBox="1"/>
          <p:nvPr/>
        </p:nvSpPr>
        <p:spPr>
          <a:xfrm>
            <a:off x="8979946" y="4136068"/>
            <a:ext cx="1487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引入噪音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0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4F6C5C-37FB-429C-AD1F-008A5F083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" y="1166077"/>
            <a:ext cx="6678528" cy="206316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CCE74E5-092A-4697-9B4B-FAEE1E9073D6}"/>
              </a:ext>
            </a:extLst>
          </p:cNvPr>
          <p:cNvSpPr txBox="1"/>
          <p:nvPr/>
        </p:nvSpPr>
        <p:spPr>
          <a:xfrm>
            <a:off x="0" y="4096536"/>
            <a:ext cx="3332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graph representation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01BECE-A890-413A-99B2-35898002E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37" y="4465868"/>
            <a:ext cx="4095750" cy="7143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3977A5-DAB7-4770-BC5E-BEF15C5C9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7" y="5438908"/>
            <a:ext cx="1466850" cy="2857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07F0763-7E73-4D31-BA48-3765BA5BBD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2640" y="4527780"/>
            <a:ext cx="1724025" cy="2952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4B920B4-2448-447A-B8E3-D4ECFDF287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4822" y="4536890"/>
            <a:ext cx="1933575" cy="2381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FF997A7-FA5C-4599-B59C-3770AD45C3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8397" y="4536889"/>
            <a:ext cx="704850" cy="2381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166AC54-3272-40BA-B914-06410B3A00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8236" y="4546414"/>
            <a:ext cx="704850" cy="2286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318E472-FD98-498F-A829-F7D4BDC4885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6949" y="4858298"/>
            <a:ext cx="2733675" cy="276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12D1C6F-12F2-4EDC-B45A-1930B715FA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8236" y="4933338"/>
            <a:ext cx="685800" cy="219075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8F40460-13F6-4F02-9751-79731CC3131B}"/>
              </a:ext>
            </a:extLst>
          </p:cNvPr>
          <p:cNvSpPr txBox="1"/>
          <p:nvPr/>
        </p:nvSpPr>
        <p:spPr>
          <a:xfrm>
            <a:off x="5246949" y="5205702"/>
            <a:ext cx="70438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0000"/>
                </a:solidFill>
              </a:rPr>
              <a:t>EMNLP_2020_Scalable Multi-Hop Relational Reasoning for Knowledge-Aware Question Answering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430ED23-E9D9-4DC7-8122-8A4BEFD8DCFB}"/>
              </a:ext>
            </a:extLst>
          </p:cNvPr>
          <p:cNvSpPr/>
          <p:nvPr/>
        </p:nvSpPr>
        <p:spPr>
          <a:xfrm>
            <a:off x="1" y="1219367"/>
            <a:ext cx="6678528" cy="208080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77D35A3-C833-4790-BAEA-0FF5AC169E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654" y="6345941"/>
            <a:ext cx="3571875" cy="3714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98135E5-5E59-41C3-B246-74F5D4BE7D91}"/>
              </a:ext>
            </a:extLst>
          </p:cNvPr>
          <p:cNvSpPr txBox="1"/>
          <p:nvPr/>
        </p:nvSpPr>
        <p:spPr>
          <a:xfrm>
            <a:off x="0" y="5893321"/>
            <a:ext cx="3168595" cy="37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 node relevance scoring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43E137F2-2F03-4514-B9FA-1777CC0D12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0060" y="1152692"/>
            <a:ext cx="5491940" cy="2541046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3321B9C6-A98F-4A49-A1B1-2C3F1A976E7A}"/>
              </a:ext>
            </a:extLst>
          </p:cNvPr>
          <p:cNvSpPr/>
          <p:nvPr/>
        </p:nvSpPr>
        <p:spPr>
          <a:xfrm>
            <a:off x="6689321" y="1092315"/>
            <a:ext cx="5486638" cy="282654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250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00639A6-84B0-4554-B484-9B22C866CB1C}"/>
              </a:ext>
            </a:extLst>
          </p:cNvPr>
          <p:cNvSpPr txBox="1"/>
          <p:nvPr/>
        </p:nvSpPr>
        <p:spPr>
          <a:xfrm>
            <a:off x="7837202" y="683131"/>
            <a:ext cx="2460928" cy="37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GNN architecture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094F14D-0807-4FBC-874C-7BA008AC6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3855" y="1057645"/>
            <a:ext cx="3743325" cy="7715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1B366FC-5096-4DC2-A11C-31F6D0A0D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8122" y="1957757"/>
            <a:ext cx="3409950" cy="257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396EE72-FBC4-4165-A6C1-DE035C093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706" y="2334628"/>
            <a:ext cx="2867025" cy="2571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D79FB47-7BCC-4333-8E9B-B0C887BAD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9706" y="2711499"/>
            <a:ext cx="1552575" cy="2762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9C946BD-1FE8-4712-A353-2D9850B6E6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2281" y="2744836"/>
            <a:ext cx="1219200" cy="2095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7B595D8-93FB-4B41-8449-3DF1E31568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6368" y="3107420"/>
            <a:ext cx="1466850" cy="25717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52C9537-C4F2-4FB5-A017-1965B622D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6368" y="3484291"/>
            <a:ext cx="1619250" cy="24765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A9FA24F-E3D4-4D2F-85E1-6313B3A8E1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3855" y="3861162"/>
            <a:ext cx="3028950" cy="28575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EF51E01-A2CC-4509-9E4F-4E78165144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33855" y="4200263"/>
            <a:ext cx="2581275" cy="27622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BBA4340-E4FF-4137-A89C-86433E830B6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79202" y="4529839"/>
            <a:ext cx="3057525" cy="68580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6AE8DBB-481D-4C12-B691-76800E81330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67527" y="5322341"/>
            <a:ext cx="1181100" cy="276225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A8515862-46EE-4E99-866E-47919AD048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51811" y="5291674"/>
            <a:ext cx="1219200" cy="29527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23E39B7-6F22-4360-8FE8-BF326B52B5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00505" y="5722365"/>
            <a:ext cx="3876675" cy="6286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DB3F563-3BF9-4291-B229-1866B16B06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01" y="1166077"/>
            <a:ext cx="8164763" cy="2522295"/>
          </a:xfrm>
          <a:prstGeom prst="rect">
            <a:avLst/>
          </a:prstGeom>
        </p:spPr>
      </p:pic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E65D7F68-2378-49E3-B5E3-506141C5A6B4}"/>
              </a:ext>
            </a:extLst>
          </p:cNvPr>
          <p:cNvSpPr/>
          <p:nvPr/>
        </p:nvSpPr>
        <p:spPr>
          <a:xfrm>
            <a:off x="-1" y="1146736"/>
            <a:ext cx="8296275" cy="26610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6DBE9DBF-A07E-4B58-A97F-75ADC4CA92B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064168" y="5321364"/>
            <a:ext cx="14001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02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1065" y="683131"/>
            <a:ext cx="10515600" cy="482946"/>
          </a:xfrm>
        </p:spPr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4F6C5C-37FB-429C-AD1F-008A5F083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" y="1166077"/>
            <a:ext cx="9068961" cy="280162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CCE74E5-092A-4697-9B4B-FAEE1E9073D6}"/>
              </a:ext>
            </a:extLst>
          </p:cNvPr>
          <p:cNvSpPr txBox="1"/>
          <p:nvPr/>
        </p:nvSpPr>
        <p:spPr>
          <a:xfrm>
            <a:off x="0" y="4096536"/>
            <a:ext cx="33329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Inference&amp;Learning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7430ED23-E9D9-4DC7-8122-8A4BEFD8DCFB}"/>
              </a:ext>
            </a:extLst>
          </p:cNvPr>
          <p:cNvSpPr/>
          <p:nvPr/>
        </p:nvSpPr>
        <p:spPr>
          <a:xfrm>
            <a:off x="0" y="1219366"/>
            <a:ext cx="9172327" cy="287716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919D16-4460-4869-BD66-519A19AF6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31" y="4618755"/>
            <a:ext cx="3981450" cy="2762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8D76217-8DF9-4E80-BF69-002553062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406" y="5093681"/>
            <a:ext cx="1095375" cy="2857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ADE612A-B319-44AD-AECE-871D66124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6031" y="5549048"/>
            <a:ext cx="2047875" cy="2857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5A323F0-0FD4-4398-ACD5-8794C65554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3906" y="5476709"/>
            <a:ext cx="1285875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0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9D926F4-5A5C-4B3F-BF5D-BCE0A5C87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639" y="2107868"/>
            <a:ext cx="4067175" cy="6858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B617455-5080-4025-8FC4-E80EF6120FD0}"/>
              </a:ext>
            </a:extLst>
          </p:cNvPr>
          <p:cNvSpPr txBox="1"/>
          <p:nvPr/>
        </p:nvSpPr>
        <p:spPr>
          <a:xfrm>
            <a:off x="2771748" y="1617906"/>
            <a:ext cx="6146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1EDBE81-1547-4C0F-ABF2-70F0AD8DE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639" y="2982912"/>
            <a:ext cx="40195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5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29AE6A4-42AD-417C-B2B8-892849C15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06524"/>
            <a:ext cx="4764665" cy="369093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20FE8F8-E0F9-45BC-9076-AF917A8BF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839" y="1406524"/>
            <a:ext cx="5132161" cy="369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6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85C1531-791F-4A71-970D-8618D1B8A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4" y="1253474"/>
            <a:ext cx="5238115" cy="394652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1465D7A-BAF3-4CC1-9F27-DCDF5F1BA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90" y="1408112"/>
            <a:ext cx="5119810" cy="32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18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29656</TotalTime>
  <Words>178</Words>
  <Application>Microsoft Office PowerPoint</Application>
  <PresentationFormat>宽屏</PresentationFormat>
  <Paragraphs>57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wxs</cp:lastModifiedBy>
  <cp:revision>2150</cp:revision>
  <dcterms:created xsi:type="dcterms:W3CDTF">2017-04-22T07:59:00Z</dcterms:created>
  <dcterms:modified xsi:type="dcterms:W3CDTF">2021-08-22T07:34:12Z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